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63" r:id="rId3"/>
    <p:sldId id="257" r:id="rId4"/>
    <p:sldId id="258" r:id="rId5"/>
    <p:sldId id="259" r:id="rId6"/>
    <p:sldId id="260" r:id="rId7"/>
    <p:sldId id="261" r:id="rId8"/>
    <p:sldId id="262" r:id="rId9"/>
  </p:sldIdLst>
  <p:sldSz cx="9144000" cy="6858000" type="screen4x3"/>
  <p:notesSz cx="6807200" cy="99393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urt M Revis Seubert" initials="CMRS"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23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920750" y="746125"/>
            <a:ext cx="4965700" cy="3725863"/>
          </a:xfrm>
          <a:prstGeom prst="rect">
            <a:avLst/>
          </a:prstGeom>
        </p:spPr>
        <p:txBody>
          <a:bodyPr/>
          <a:lstStyle/>
          <a:p>
            <a:endParaRPr/>
          </a:p>
        </p:txBody>
      </p:sp>
      <p:sp>
        <p:nvSpPr>
          <p:cNvPr id="92" name="Shape 92"/>
          <p:cNvSpPr>
            <a:spLocks noGrp="1"/>
          </p:cNvSpPr>
          <p:nvPr>
            <p:ph type="body" sz="quarter" idx="1"/>
          </p:nvPr>
        </p:nvSpPr>
        <p:spPr>
          <a:xfrm>
            <a:off x="907627" y="4721186"/>
            <a:ext cx="4991947" cy="4472702"/>
          </a:xfrm>
          <a:prstGeom prst="rect">
            <a:avLst/>
          </a:prstGeom>
        </p:spPr>
        <p:txBody>
          <a:bodyPr/>
          <a:lstStyle/>
          <a:p>
            <a:endParaRPr/>
          </a:p>
        </p:txBody>
      </p:sp>
    </p:spTree>
    <p:extLst>
      <p:ext uri="{BB962C8B-B14F-4D97-AF65-F5344CB8AC3E}">
        <p14:creationId xmlns:p14="http://schemas.microsoft.com/office/powerpoint/2010/main" val="2212183559"/>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1122362"/>
            <a:ext cx="77724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143000" y="3602037"/>
            <a:ext cx="6858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タイトルとコンテンツ">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セクション見出し">
    <p:spTree>
      <p:nvGrpSpPr>
        <p:cNvPr id="1" name=""/>
        <p:cNvGrpSpPr/>
        <p:nvPr/>
      </p:nvGrpSpPr>
      <p:grpSpPr>
        <a:xfrm>
          <a:off x="0" y="0"/>
          <a:ext cx="0" cy="0"/>
          <a:chOff x="0" y="0"/>
          <a:chExt cx="0" cy="0"/>
        </a:xfrm>
      </p:grpSpPr>
      <p:sp>
        <p:nvSpPr>
          <p:cNvPr id="29" name="Title Text"/>
          <p:cNvSpPr txBox="1">
            <a:spLocks noGrp="1"/>
          </p:cNvSpPr>
          <p:nvPr>
            <p:ph type="title"/>
          </p:nvPr>
        </p:nvSpPr>
        <p:spPr>
          <a:xfrm>
            <a:off x="623887" y="1709739"/>
            <a:ext cx="78867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623887" y="4589464"/>
            <a:ext cx="7886701" cy="1500188"/>
          </a:xfrm>
          <a:prstGeom prst="rect">
            <a:avLst/>
          </a:prstGeom>
        </p:spPr>
        <p:txBody>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2 つのコンテンツ">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628650" y="1825625"/>
            <a:ext cx="38862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比較">
    <p:spTree>
      <p:nvGrpSpPr>
        <p:cNvPr id="1" name=""/>
        <p:cNvGrpSpPr/>
        <p:nvPr/>
      </p:nvGrpSpPr>
      <p:grpSpPr>
        <a:xfrm>
          <a:off x="0" y="0"/>
          <a:ext cx="0" cy="0"/>
          <a:chOff x="0" y="0"/>
          <a:chExt cx="0" cy="0"/>
        </a:xfrm>
      </p:grpSpPr>
      <p:sp>
        <p:nvSpPr>
          <p:cNvPr id="47" name="Title Text"/>
          <p:cNvSpPr txBox="1">
            <a:spLocks noGrp="1"/>
          </p:cNvSpPr>
          <p:nvPr>
            <p:ph type="title"/>
          </p:nvPr>
        </p:nvSpPr>
        <p:spPr>
          <a:xfrm>
            <a:off x="629841" y="365125"/>
            <a:ext cx="7886701" cy="1325564"/>
          </a:xfrm>
          <a:prstGeom prst="rect">
            <a:avLst/>
          </a:prstGeom>
        </p:spPr>
        <p:txBody>
          <a:bodyPr/>
          <a:lstStyle/>
          <a:p>
            <a:r>
              <a:t>Title Text</a:t>
            </a:r>
          </a:p>
        </p:txBody>
      </p:sp>
      <p:sp>
        <p:nvSpPr>
          <p:cNvPr id="48" name="Body Level One…"/>
          <p:cNvSpPr txBox="1">
            <a:spLocks noGrp="1"/>
          </p:cNvSpPr>
          <p:nvPr>
            <p:ph type="body" sz="quarter" idx="1"/>
          </p:nvPr>
        </p:nvSpPr>
        <p:spPr>
          <a:xfrm>
            <a:off x="629841" y="1681163"/>
            <a:ext cx="3868341"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29149" y="1681163"/>
            <a:ext cx="3887393"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白紙">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タイトル付きの&#10;コンテンツ">
    <p:spTree>
      <p:nvGrpSpPr>
        <p:cNvPr id="1" name=""/>
        <p:cNvGrpSpPr/>
        <p:nvPr/>
      </p:nvGrpSpPr>
      <p:grpSpPr>
        <a:xfrm>
          <a:off x="0" y="0"/>
          <a:ext cx="0" cy="0"/>
          <a:chOff x="0" y="0"/>
          <a:chExt cx="0" cy="0"/>
        </a:xfrm>
      </p:grpSpPr>
      <p:sp>
        <p:nvSpPr>
          <p:cNvPr id="72" name="Title Text"/>
          <p:cNvSpPr txBox="1">
            <a:spLocks noGrp="1"/>
          </p:cNvSpPr>
          <p:nvPr>
            <p:ph type="title"/>
          </p:nvPr>
        </p:nvSpPr>
        <p:spPr>
          <a:xfrm>
            <a:off x="629841" y="457200"/>
            <a:ext cx="2949178"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3887391" y="987425"/>
            <a:ext cx="4629151" cy="4873626"/>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629840" y="2057400"/>
            <a:ext cx="2949180"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タイトル付きの図">
    <p:spTree>
      <p:nvGrpSpPr>
        <p:cNvPr id="1" name=""/>
        <p:cNvGrpSpPr/>
        <p:nvPr/>
      </p:nvGrpSpPr>
      <p:grpSpPr>
        <a:xfrm>
          <a:off x="0" y="0"/>
          <a:ext cx="0" cy="0"/>
          <a:chOff x="0" y="0"/>
          <a:chExt cx="0" cy="0"/>
        </a:xfrm>
      </p:grpSpPr>
      <p:sp>
        <p:nvSpPr>
          <p:cNvPr id="82" name="Title Text"/>
          <p:cNvSpPr txBox="1">
            <a:spLocks noGrp="1"/>
          </p:cNvSpPr>
          <p:nvPr>
            <p:ph type="title"/>
          </p:nvPr>
        </p:nvSpPr>
        <p:spPr>
          <a:xfrm>
            <a:off x="629841" y="457200"/>
            <a:ext cx="2949178"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3887391" y="987425"/>
            <a:ext cx="4629151" cy="4873626"/>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629841" y="2057400"/>
            <a:ext cx="2949178"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28650" y="365125"/>
            <a:ext cx="7886700" cy="13255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628650" y="1825625"/>
            <a:ext cx="78867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251368" y="6404293"/>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タイトル 1"/>
          <p:cNvSpPr txBox="1">
            <a:spLocks noGrp="1"/>
          </p:cNvSpPr>
          <p:nvPr>
            <p:ph type="ctrTitle"/>
          </p:nvPr>
        </p:nvSpPr>
        <p:spPr>
          <a:prstGeom prst="rect">
            <a:avLst/>
          </a:prstGeom>
        </p:spPr>
        <p:txBody>
          <a:bodyPr/>
          <a:lstStyle/>
          <a:p>
            <a:r>
              <a:rPr dirty="0"/>
              <a:t>PROVIDE TITLE OF THE PAPER HERE</a:t>
            </a:r>
          </a:p>
        </p:txBody>
      </p:sp>
      <p:sp>
        <p:nvSpPr>
          <p:cNvPr id="95" name="サブタイトル 2"/>
          <p:cNvSpPr txBox="1">
            <a:spLocks noGrp="1"/>
          </p:cNvSpPr>
          <p:nvPr>
            <p:ph type="subTitle" sz="quarter" idx="1"/>
          </p:nvPr>
        </p:nvSpPr>
        <p:spPr>
          <a:xfrm>
            <a:off x="1143000" y="3602037"/>
            <a:ext cx="6858000" cy="1655762"/>
          </a:xfrm>
          <a:prstGeom prst="rect">
            <a:avLst/>
          </a:prstGeom>
        </p:spPr>
        <p:txBody>
          <a:bodyPr/>
          <a:lstStyle/>
          <a:p>
            <a:r>
              <a:t>A.B. Firstauthor</a:t>
            </a:r>
            <a:r>
              <a:rPr baseline="30000"/>
              <a:t>*,a</a:t>
            </a:r>
            <a:r>
              <a:t>, C. Coauthor</a:t>
            </a:r>
            <a:r>
              <a:rPr baseline="30000"/>
              <a:t>b</a:t>
            </a:r>
            <a:r>
              <a:t> and D.E. Other coauthor</a:t>
            </a:r>
            <a:r>
              <a:rPr baseline="30000"/>
              <a:t> a</a:t>
            </a:r>
          </a:p>
          <a:p>
            <a:r>
              <a:t>Institution/Department, Affiliation, City, Country</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タイトル 1"/>
          <p:cNvSpPr txBox="1">
            <a:spLocks noGrp="1"/>
          </p:cNvSpPr>
          <p:nvPr>
            <p:ph type="title"/>
          </p:nvPr>
        </p:nvSpPr>
        <p:spPr>
          <a:xfrm>
            <a:off x="628650" y="365126"/>
            <a:ext cx="7886700" cy="1325563"/>
          </a:xfrm>
          <a:prstGeom prst="rect">
            <a:avLst/>
          </a:prstGeom>
        </p:spPr>
        <p:txBody>
          <a:bodyPr/>
          <a:lstStyle/>
          <a:p>
            <a:pPr defTabSz="859536">
              <a:defRPr sz="2820">
                <a:solidFill>
                  <a:srgbClr val="FF0000"/>
                </a:solidFill>
              </a:defRPr>
            </a:pPr>
            <a:r>
              <a:rPr dirty="0"/>
              <a:t>Provide author’s research questions or matters to be discussed </a:t>
            </a:r>
            <a:r>
              <a:rPr u="sng" dirty="0"/>
              <a:t>on this slide which will be </a:t>
            </a:r>
            <a:r>
              <a:rPr lang="en-US" u="sng" dirty="0" smtClean="0"/>
              <a:t>the</a:t>
            </a:r>
            <a:r>
              <a:rPr u="sng" dirty="0" smtClean="0"/>
              <a:t> </a:t>
            </a:r>
            <a:r>
              <a:rPr lang="en-US" u="sng" dirty="0" smtClean="0"/>
              <a:t>first</a:t>
            </a:r>
            <a:r>
              <a:rPr u="sng" dirty="0" smtClean="0"/>
              <a:t> </a:t>
            </a:r>
            <a:r>
              <a:rPr u="sng" dirty="0"/>
              <a:t>slide of your presentation.</a:t>
            </a:r>
          </a:p>
        </p:txBody>
      </p:sp>
      <p:sp>
        <p:nvSpPr>
          <p:cNvPr id="116" name="コンテンツ プレースホルダー 2"/>
          <p:cNvSpPr txBox="1">
            <a:spLocks noGrp="1"/>
          </p:cNvSpPr>
          <p:nvPr>
            <p:ph type="body" idx="1"/>
          </p:nvPr>
        </p:nvSpPr>
        <p:spPr>
          <a:xfrm>
            <a:off x="628650" y="1839557"/>
            <a:ext cx="7886700" cy="4337406"/>
          </a:xfrm>
          <a:prstGeom prst="rect">
            <a:avLst/>
          </a:prstGeom>
        </p:spPr>
        <p:txBody>
          <a:bodyPr/>
          <a:lstStyle/>
          <a:p>
            <a:r>
              <a:t>Provide 1 or 2 research questions or matters to be discussed here.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コンテンツ プレースホルダー 2"/>
          <p:cNvSpPr txBox="1">
            <a:spLocks noGrp="1"/>
          </p:cNvSpPr>
          <p:nvPr>
            <p:ph type="body" idx="1"/>
          </p:nvPr>
        </p:nvSpPr>
        <p:spPr>
          <a:xfrm>
            <a:off x="628650" y="1825625"/>
            <a:ext cx="7886700" cy="4351338"/>
          </a:xfrm>
          <a:prstGeom prst="rect">
            <a:avLst/>
          </a:prstGeom>
        </p:spPr>
        <p:txBody>
          <a:bodyPr/>
          <a:lstStyle/>
          <a:p>
            <a:r>
              <a:t>All participants will need to register at the registration desk when they first arrive at the symposium venue to collect their name badge and other related materials. </a:t>
            </a:r>
          </a:p>
        </p:txBody>
      </p:sp>
      <p:sp>
        <p:nvSpPr>
          <p:cNvPr id="98" name="タイトル 1"/>
          <p:cNvSpPr txBox="1">
            <a:spLocks noGrp="1"/>
          </p:cNvSpPr>
          <p:nvPr>
            <p:ph type="title"/>
          </p:nvPr>
        </p:nvSpPr>
        <p:spPr>
          <a:xfrm>
            <a:off x="628650" y="365126"/>
            <a:ext cx="7886700" cy="1325563"/>
          </a:xfrm>
          <a:prstGeom prst="rect">
            <a:avLst/>
          </a:prstGeom>
        </p:spPr>
        <p:txBody>
          <a:bodyPr/>
          <a:lstStyle/>
          <a:p>
            <a:r>
              <a:t>Onsite at the Conference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タイトル 1"/>
          <p:cNvSpPr txBox="1">
            <a:spLocks noGrp="1"/>
          </p:cNvSpPr>
          <p:nvPr>
            <p:ph type="title"/>
          </p:nvPr>
        </p:nvSpPr>
        <p:spPr>
          <a:xfrm>
            <a:off x="628649" y="365126"/>
            <a:ext cx="8230680" cy="1325563"/>
          </a:xfrm>
          <a:prstGeom prst="rect">
            <a:avLst/>
          </a:prstGeom>
        </p:spPr>
        <p:txBody>
          <a:bodyPr/>
          <a:lstStyle/>
          <a:p>
            <a:r>
              <a:t>Presentation Time Frame</a:t>
            </a:r>
          </a:p>
        </p:txBody>
      </p:sp>
      <p:sp>
        <p:nvSpPr>
          <p:cNvPr id="101" name="コンテンツ プレースホルダー 2"/>
          <p:cNvSpPr txBox="1">
            <a:spLocks noGrp="1"/>
          </p:cNvSpPr>
          <p:nvPr>
            <p:ph type="body" idx="1"/>
          </p:nvPr>
        </p:nvSpPr>
        <p:spPr>
          <a:xfrm>
            <a:off x="628650" y="1825625"/>
            <a:ext cx="7886700" cy="4351338"/>
          </a:xfrm>
          <a:prstGeom prst="rect">
            <a:avLst/>
          </a:prstGeom>
        </p:spPr>
        <p:txBody>
          <a:bodyPr/>
          <a:lstStyle/>
          <a:p>
            <a:pPr marL="226313" indent="-226313" defTabSz="905255">
              <a:spcBef>
                <a:spcPts val="900"/>
              </a:spcBef>
              <a:defRPr sz="2772"/>
            </a:pPr>
            <a:r>
              <a:rPr dirty="0"/>
              <a:t>Each oral presentation will run for </a:t>
            </a:r>
            <a:r>
              <a:rPr b="1" dirty="0"/>
              <a:t>12 </a:t>
            </a:r>
            <a:r>
              <a:rPr b="1" dirty="0" smtClean="0"/>
              <a:t>minute</a:t>
            </a:r>
            <a:r>
              <a:rPr lang="en-US" b="1" dirty="0" smtClean="0"/>
              <a:t>s</a:t>
            </a:r>
            <a:r>
              <a:rPr b="1" dirty="0" smtClean="0"/>
              <a:t> </a:t>
            </a:r>
            <a:r>
              <a:rPr dirty="0"/>
              <a:t>per contribution followed by </a:t>
            </a:r>
            <a:r>
              <a:rPr b="1" dirty="0" smtClean="0"/>
              <a:t>30</a:t>
            </a:r>
            <a:r>
              <a:rPr lang="en-US" b="1" dirty="0" smtClean="0"/>
              <a:t>-</a:t>
            </a:r>
            <a:r>
              <a:rPr b="1" dirty="0" smtClean="0"/>
              <a:t> </a:t>
            </a:r>
            <a:r>
              <a:rPr lang="en-US" b="1" dirty="0" smtClean="0"/>
              <a:t>to </a:t>
            </a:r>
            <a:r>
              <a:rPr b="1" dirty="0" smtClean="0"/>
              <a:t>40</a:t>
            </a:r>
            <a:r>
              <a:rPr lang="en-US" b="1" dirty="0" smtClean="0"/>
              <a:t>- minute </a:t>
            </a:r>
            <a:r>
              <a:rPr b="1" dirty="0" smtClean="0"/>
              <a:t> discussion </a:t>
            </a:r>
            <a:r>
              <a:rPr b="1" dirty="0"/>
              <a:t>time </a:t>
            </a:r>
            <a:r>
              <a:rPr dirty="0"/>
              <a:t>with other presenters. (2 minutes for change)</a:t>
            </a:r>
          </a:p>
          <a:p>
            <a:pPr marL="226313" indent="-226313" defTabSz="905255">
              <a:spcBef>
                <a:spcPts val="900"/>
              </a:spcBef>
              <a:defRPr sz="2772"/>
            </a:pPr>
            <a:r>
              <a:rPr dirty="0"/>
              <a:t>The Session Chair will introduce your presentation as well as monitor the length of the presentation. </a:t>
            </a:r>
          </a:p>
          <a:p>
            <a:pPr marL="0" indent="0" defTabSz="905255">
              <a:spcBef>
                <a:spcPts val="900"/>
              </a:spcBef>
              <a:buSzTx/>
              <a:buNone/>
              <a:defRPr sz="2772" b="1"/>
            </a:pPr>
            <a:r>
              <a:rPr dirty="0"/>
              <a:t>It is extremely important that you run to time. Running overtime is disrespectful to other speakers and highly disruptive to delegates.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タイトル 1"/>
          <p:cNvSpPr txBox="1">
            <a:spLocks noGrp="1"/>
          </p:cNvSpPr>
          <p:nvPr>
            <p:ph type="title"/>
          </p:nvPr>
        </p:nvSpPr>
        <p:spPr>
          <a:xfrm>
            <a:off x="628650" y="365126"/>
            <a:ext cx="7886700" cy="1325563"/>
          </a:xfrm>
          <a:prstGeom prst="rect">
            <a:avLst/>
          </a:prstGeom>
        </p:spPr>
        <p:txBody>
          <a:bodyPr/>
          <a:lstStyle/>
          <a:p>
            <a:r>
              <a:t>Oral Presentation </a:t>
            </a:r>
          </a:p>
        </p:txBody>
      </p:sp>
      <p:sp>
        <p:nvSpPr>
          <p:cNvPr id="104" name="コンテンツ プレースホルダー 2"/>
          <p:cNvSpPr txBox="1">
            <a:spLocks noGrp="1"/>
          </p:cNvSpPr>
          <p:nvPr>
            <p:ph type="body" idx="1"/>
          </p:nvPr>
        </p:nvSpPr>
        <p:spPr>
          <a:xfrm>
            <a:off x="628650" y="1825625"/>
            <a:ext cx="7886700" cy="4351338"/>
          </a:xfrm>
          <a:prstGeom prst="rect">
            <a:avLst/>
          </a:prstGeom>
        </p:spPr>
        <p:txBody>
          <a:bodyPr/>
          <a:lstStyle/>
          <a:p>
            <a:r>
              <a:rPr dirty="0"/>
              <a:t>Please arrive at your session room at least 15 minutes before the session begins. Session chairs will need time to meet you and explain how the session will be run and to show you where to sit.</a:t>
            </a:r>
          </a:p>
          <a:p>
            <a:r>
              <a:rPr dirty="0"/>
              <a:t>Please note that the official </a:t>
            </a:r>
            <a:r>
              <a:rPr dirty="0" smtClean="0"/>
              <a:t>con</a:t>
            </a:r>
            <a:r>
              <a:rPr lang="en-US" dirty="0" smtClean="0"/>
              <a:t>ference</a:t>
            </a:r>
            <a:r>
              <a:rPr dirty="0" smtClean="0"/>
              <a:t> </a:t>
            </a:r>
            <a:r>
              <a:rPr dirty="0"/>
              <a:t>language is English. All presentations must be made in English.</a:t>
            </a:r>
          </a:p>
          <a:p>
            <a:r>
              <a:rPr dirty="0"/>
              <a:t>All mobile phones must be turned off </a:t>
            </a:r>
            <a:r>
              <a:rPr lang="en-US" dirty="0" smtClean="0"/>
              <a:t>during presentations.</a:t>
            </a:r>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タイトル 1"/>
          <p:cNvSpPr txBox="1">
            <a:spLocks noGrp="1"/>
          </p:cNvSpPr>
          <p:nvPr>
            <p:ph type="title"/>
          </p:nvPr>
        </p:nvSpPr>
        <p:spPr>
          <a:xfrm>
            <a:off x="628650" y="365126"/>
            <a:ext cx="7886700" cy="1325563"/>
          </a:xfrm>
          <a:prstGeom prst="rect">
            <a:avLst/>
          </a:prstGeom>
        </p:spPr>
        <p:txBody>
          <a:bodyPr/>
          <a:lstStyle/>
          <a:p>
            <a:r>
              <a:t>PowerPoint Slides</a:t>
            </a:r>
          </a:p>
        </p:txBody>
      </p:sp>
      <p:sp>
        <p:nvSpPr>
          <p:cNvPr id="107" name="コンテンツ プレースホルダー 2"/>
          <p:cNvSpPr txBox="1">
            <a:spLocks noGrp="1"/>
          </p:cNvSpPr>
          <p:nvPr>
            <p:ph type="body" idx="1"/>
          </p:nvPr>
        </p:nvSpPr>
        <p:spPr>
          <a:xfrm>
            <a:off x="628650" y="1825625"/>
            <a:ext cx="7886700" cy="4351338"/>
          </a:xfrm>
          <a:prstGeom prst="rect">
            <a:avLst/>
          </a:prstGeom>
        </p:spPr>
        <p:txBody>
          <a:bodyPr/>
          <a:lstStyle/>
          <a:p>
            <a:pPr marL="221742" indent="-221742" defTabSz="886968">
              <a:spcBef>
                <a:spcPts val="900"/>
              </a:spcBef>
              <a:defRPr sz="2425"/>
            </a:pPr>
            <a:r>
              <a:rPr dirty="0"/>
              <a:t>PowerPoint template is provided (THIS ONE). All authors may use the template for their presentations. </a:t>
            </a:r>
            <a:r>
              <a:rPr b="1" u="sng" dirty="0"/>
              <a:t>Presenters must include their research questions or matters to be discussed in the </a:t>
            </a:r>
            <a:r>
              <a:rPr b="1" u="sng" dirty="0" smtClean="0"/>
              <a:t>f</a:t>
            </a:r>
            <a:r>
              <a:rPr lang="en-US" b="1" u="sng" dirty="0" smtClean="0"/>
              <a:t>irst</a:t>
            </a:r>
            <a:r>
              <a:rPr b="1" u="sng" dirty="0" smtClean="0"/>
              <a:t> </a:t>
            </a:r>
            <a:r>
              <a:rPr b="1" u="sng" dirty="0"/>
              <a:t>page of the slides.</a:t>
            </a:r>
            <a:r>
              <a:rPr b="1" dirty="0"/>
              <a:t> </a:t>
            </a:r>
            <a:r>
              <a:rPr dirty="0"/>
              <a:t>The session chairs will show the slides </a:t>
            </a:r>
            <a:r>
              <a:rPr lang="en-US" dirty="0" smtClean="0"/>
              <a:t>with</a:t>
            </a:r>
            <a:r>
              <a:rPr dirty="0" smtClean="0"/>
              <a:t> </a:t>
            </a:r>
            <a:r>
              <a:rPr dirty="0"/>
              <a:t>all the presenter’s questions in it during the discussion time.</a:t>
            </a:r>
          </a:p>
          <a:p>
            <a:pPr marL="221742" indent="-221742" defTabSz="886968">
              <a:spcBef>
                <a:spcPts val="900"/>
              </a:spcBef>
              <a:defRPr sz="2425"/>
            </a:pPr>
            <a:r>
              <a:rPr dirty="0">
                <a:solidFill>
                  <a:schemeClr val="tx1"/>
                </a:solidFill>
              </a:rPr>
              <a:t>Presentations should be submitted on the author’s page by </a:t>
            </a:r>
            <a:r>
              <a:rPr u="sng" dirty="0">
                <a:solidFill>
                  <a:schemeClr val="tx1"/>
                </a:solidFill>
              </a:rPr>
              <a:t>August </a:t>
            </a:r>
            <a:r>
              <a:rPr lang="en-US" u="sng" dirty="0" smtClean="0">
                <a:solidFill>
                  <a:schemeClr val="tx1"/>
                </a:solidFill>
              </a:rPr>
              <a:t>23rd</a:t>
            </a:r>
            <a:r>
              <a:rPr u="sng" dirty="0" smtClean="0">
                <a:solidFill>
                  <a:schemeClr val="tx1"/>
                </a:solidFill>
              </a:rPr>
              <a:t>. </a:t>
            </a:r>
            <a:r>
              <a:rPr dirty="0">
                <a:solidFill>
                  <a:schemeClr val="tx1"/>
                </a:solidFill>
              </a:rPr>
              <a:t>We recommend </a:t>
            </a:r>
            <a:r>
              <a:rPr dirty="0" smtClean="0">
                <a:solidFill>
                  <a:schemeClr val="tx1"/>
                </a:solidFill>
              </a:rPr>
              <a:t>you </a:t>
            </a:r>
            <a:r>
              <a:rPr dirty="0">
                <a:solidFill>
                  <a:schemeClr val="tx1"/>
                </a:solidFill>
              </a:rPr>
              <a:t>bring a copy in </a:t>
            </a:r>
            <a:r>
              <a:rPr lang="en-US" dirty="0" smtClean="0">
                <a:solidFill>
                  <a:schemeClr val="tx1"/>
                </a:solidFill>
              </a:rPr>
              <a:t>a </a:t>
            </a:r>
            <a:r>
              <a:rPr dirty="0" smtClean="0">
                <a:solidFill>
                  <a:schemeClr val="tx1"/>
                </a:solidFill>
              </a:rPr>
              <a:t>USB device </a:t>
            </a:r>
            <a:r>
              <a:rPr dirty="0">
                <a:solidFill>
                  <a:schemeClr val="tx1"/>
                </a:solidFill>
              </a:rPr>
              <a:t>in case. Our presentation system uses Microsoft Office on a Windows Operating System. The PowerPoint will be projected on a </a:t>
            </a:r>
            <a:r>
              <a:rPr u="sng" dirty="0">
                <a:solidFill>
                  <a:schemeClr val="tx1"/>
                </a:solidFill>
              </a:rPr>
              <a:t>4:3 screen</a:t>
            </a:r>
            <a:r>
              <a:rPr dirty="0">
                <a:solidFill>
                  <a:schemeClr val="tx1"/>
                </a:solidFill>
              </a:rPr>
              <a: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タイトル 1"/>
          <p:cNvSpPr txBox="1">
            <a:spLocks noGrp="1"/>
          </p:cNvSpPr>
          <p:nvPr>
            <p:ph type="title"/>
          </p:nvPr>
        </p:nvSpPr>
        <p:spPr>
          <a:xfrm>
            <a:off x="628650" y="365126"/>
            <a:ext cx="7886700" cy="1325563"/>
          </a:xfrm>
          <a:prstGeom prst="rect">
            <a:avLst/>
          </a:prstGeom>
        </p:spPr>
        <p:txBody>
          <a:bodyPr/>
          <a:lstStyle/>
          <a:p>
            <a:r>
              <a:t>PowerPoint Slides</a:t>
            </a:r>
          </a:p>
        </p:txBody>
      </p:sp>
      <p:sp>
        <p:nvSpPr>
          <p:cNvPr id="110" name="コンテンツ プレースホルダー 2"/>
          <p:cNvSpPr txBox="1">
            <a:spLocks noGrp="1"/>
          </p:cNvSpPr>
          <p:nvPr>
            <p:ph type="body" idx="1"/>
          </p:nvPr>
        </p:nvSpPr>
        <p:spPr>
          <a:xfrm>
            <a:off x="628650" y="1825625"/>
            <a:ext cx="7886700" cy="4351338"/>
          </a:xfrm>
          <a:prstGeom prst="rect">
            <a:avLst/>
          </a:prstGeom>
        </p:spPr>
        <p:txBody>
          <a:bodyPr/>
          <a:lstStyle/>
          <a:p>
            <a:pPr>
              <a:lnSpc>
                <a:spcPct val="72000"/>
              </a:lnSpc>
              <a:defRPr sz="2300"/>
            </a:pPr>
            <a:r>
              <a:rPr dirty="0"/>
              <a:t>Speakers are required to use the computers provided by the conference for their oral presentations. </a:t>
            </a:r>
          </a:p>
          <a:p>
            <a:pPr>
              <a:lnSpc>
                <a:spcPct val="72000"/>
              </a:lnSpc>
              <a:defRPr sz="2300"/>
            </a:pPr>
            <a:r>
              <a:rPr dirty="0"/>
              <a:t>For </a:t>
            </a:r>
            <a:r>
              <a:rPr dirty="0" smtClean="0"/>
              <a:t>speaker</a:t>
            </a:r>
            <a:r>
              <a:rPr lang="en-US" dirty="0" smtClean="0"/>
              <a:t>s</a:t>
            </a:r>
            <a:r>
              <a:rPr dirty="0" smtClean="0"/>
              <a:t> </a:t>
            </a:r>
            <a:r>
              <a:rPr dirty="0"/>
              <a:t>who </a:t>
            </a:r>
            <a:r>
              <a:rPr dirty="0" smtClean="0"/>
              <a:t>use </a:t>
            </a:r>
            <a:r>
              <a:rPr dirty="0"/>
              <a:t>a Mac computer, we request you to convert your slides to Windows-equivalent.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タイトル 1"/>
          <p:cNvSpPr txBox="1">
            <a:spLocks noGrp="1"/>
          </p:cNvSpPr>
          <p:nvPr>
            <p:ph type="title"/>
          </p:nvPr>
        </p:nvSpPr>
        <p:spPr>
          <a:xfrm>
            <a:off x="628650" y="365126"/>
            <a:ext cx="7886700" cy="1325563"/>
          </a:xfrm>
          <a:prstGeom prst="rect">
            <a:avLst/>
          </a:prstGeom>
        </p:spPr>
        <p:txBody>
          <a:bodyPr/>
          <a:lstStyle/>
          <a:p>
            <a:r>
              <a:t>Schedule for Oral Presentation </a:t>
            </a:r>
          </a:p>
        </p:txBody>
      </p:sp>
      <p:sp>
        <p:nvSpPr>
          <p:cNvPr id="113" name="コンテンツ プレースホルダー 2"/>
          <p:cNvSpPr txBox="1">
            <a:spLocks noGrp="1"/>
          </p:cNvSpPr>
          <p:nvPr>
            <p:ph type="body" idx="1"/>
          </p:nvPr>
        </p:nvSpPr>
        <p:spPr>
          <a:xfrm>
            <a:off x="628650" y="1825625"/>
            <a:ext cx="7886700" cy="4351338"/>
          </a:xfrm>
          <a:prstGeom prst="rect">
            <a:avLst/>
          </a:prstGeom>
        </p:spPr>
        <p:txBody>
          <a:bodyPr/>
          <a:lstStyle/>
          <a:p>
            <a:pPr marL="217170" indent="-217170" defTabSz="868680">
              <a:spcBef>
                <a:spcPts val="900"/>
              </a:spcBef>
              <a:defRPr sz="2660"/>
            </a:pPr>
            <a:r>
              <a:rPr dirty="0"/>
              <a:t>Individual oral presentations will be grouped by </a:t>
            </a:r>
            <a:r>
              <a:rPr lang="en-US" dirty="0" smtClean="0"/>
              <a:t>the </a:t>
            </a:r>
            <a:r>
              <a:rPr dirty="0" smtClean="0"/>
              <a:t>ISATE </a:t>
            </a:r>
            <a:r>
              <a:rPr dirty="0"/>
              <a:t>2019 technical program committee into coherent parallel sessions.</a:t>
            </a:r>
          </a:p>
          <a:p>
            <a:pPr marL="217170" indent="-217170" defTabSz="868680">
              <a:spcBef>
                <a:spcPts val="900"/>
              </a:spcBef>
              <a:defRPr sz="2660"/>
            </a:pPr>
            <a:r>
              <a:rPr dirty="0"/>
              <a:t>The schedule for oral presentation sessions is available on </a:t>
            </a:r>
            <a:r>
              <a:rPr lang="en-US" dirty="0" smtClean="0"/>
              <a:t>the </a:t>
            </a:r>
            <a:r>
              <a:rPr dirty="0" smtClean="0"/>
              <a:t>ISATE </a:t>
            </a:r>
            <a:r>
              <a:rPr dirty="0"/>
              <a:t>2019 web site: </a:t>
            </a:r>
          </a:p>
          <a:p>
            <a:pPr marL="0" indent="0" defTabSz="868680">
              <a:spcBef>
                <a:spcPts val="900"/>
              </a:spcBef>
              <a:buSzTx/>
              <a:buNone/>
              <a:defRPr sz="2660"/>
            </a:pPr>
            <a:r>
              <a:rPr dirty="0"/>
              <a:t>   </a:t>
            </a:r>
            <a:r>
              <a:rPr dirty="0">
                <a:solidFill>
                  <a:schemeClr val="tx1"/>
                </a:solidFill>
              </a:rPr>
              <a:t>https://isate2019.tokuyama.ac.jp</a:t>
            </a:r>
            <a:r>
              <a:rPr dirty="0" smtClean="0">
                <a:solidFill>
                  <a:schemeClr val="tx1"/>
                </a:solidFill>
              </a:rPr>
              <a:t>/</a:t>
            </a:r>
            <a:endParaRPr dirty="0">
              <a:solidFill>
                <a:schemeClr val="tx1"/>
              </a:solidFill>
            </a:endParaRPr>
          </a:p>
          <a:p>
            <a:pPr marL="0" indent="0" defTabSz="868680">
              <a:spcBef>
                <a:spcPts val="900"/>
              </a:spcBef>
              <a:buSzTx/>
              <a:buNone/>
              <a:defRPr sz="2660"/>
            </a:pPr>
            <a:r>
              <a:rPr dirty="0"/>
              <a:t>   *Occasionally the schedule for oral presentations may need to be </a:t>
            </a:r>
            <a:r>
              <a:rPr dirty="0" smtClean="0"/>
              <a:t>changed </a:t>
            </a:r>
            <a:r>
              <a:rPr dirty="0"/>
              <a:t>before the conference. Please confirm the </a:t>
            </a:r>
            <a:r>
              <a:rPr dirty="0" smtClean="0"/>
              <a:t>la</a:t>
            </a:r>
            <a:r>
              <a:rPr lang="en-US" dirty="0" smtClean="0"/>
              <a:t>test</a:t>
            </a:r>
            <a:r>
              <a:rPr dirty="0" smtClean="0"/>
              <a:t> </a:t>
            </a:r>
            <a:r>
              <a:rPr dirty="0"/>
              <a:t>schedule from the website before the conference.</a:t>
            </a:r>
          </a:p>
        </p:txBody>
      </p:sp>
    </p:spTree>
  </p:cSld>
  <p:clrMapOvr>
    <a:masterClrMapping/>
  </p:clrMapOvr>
  <p:transition spd="med"/>
</p:sld>
</file>

<file path=ppt/theme/theme1.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テーマ">
      <a:majorFont>
        <a:latin typeface="Calibri"/>
        <a:ea typeface="Calibri"/>
        <a:cs typeface="Calibri"/>
      </a:majorFont>
      <a:minorFont>
        <a:latin typeface="Helvetica"/>
        <a:ea typeface="Helvetica"/>
        <a:cs typeface="Helvetica"/>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テーマ">
      <a:majorFont>
        <a:latin typeface="Calibri"/>
        <a:ea typeface="Calibri"/>
        <a:cs typeface="Calibri"/>
      </a:majorFont>
      <a:minorFont>
        <a:latin typeface="Helvetica"/>
        <a:ea typeface="Helvetica"/>
        <a:cs typeface="Helvetica"/>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53</TotalTime>
  <Words>454</Words>
  <Application>Microsoft Office PowerPoint</Application>
  <PresentationFormat>画面に合わせる (4:3)</PresentationFormat>
  <Paragraphs>26</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Arial</vt:lpstr>
      <vt:lpstr>Calibri</vt:lpstr>
      <vt:lpstr>Calibri Light</vt:lpstr>
      <vt:lpstr>Office テーマ</vt:lpstr>
      <vt:lpstr>PROVIDE TITLE OF THE PAPER HERE</vt:lpstr>
      <vt:lpstr>Provide author’s research questions or matters to be discussed on this slide which will be the first slide of your presentation.</vt:lpstr>
      <vt:lpstr>Onsite at the Conference</vt:lpstr>
      <vt:lpstr>Presentation Time Frame</vt:lpstr>
      <vt:lpstr>Oral Presentation </vt:lpstr>
      <vt:lpstr>PowerPoint Slides</vt:lpstr>
      <vt:lpstr>PowerPoint Slides</vt:lpstr>
      <vt:lpstr>Schedule for Oral Presentation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 TITLE OF THE PAPER HERE</dc:title>
  <dc:creator>天内和人</dc:creator>
  <cp:lastModifiedBy>天内 和人</cp:lastModifiedBy>
  <cp:revision>9</cp:revision>
  <dcterms:modified xsi:type="dcterms:W3CDTF">2019-07-02T01:55:55Z</dcterms:modified>
</cp:coreProperties>
</file>